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412" r:id="rId20"/>
    <p:sldId id="318"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19" r:id="rId35"/>
    <p:sldId id="420" r:id="rId36"/>
    <p:sldId id="289"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07" autoAdjust="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03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5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on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5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if(a==0||b==0||c==0)delay(5000);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robot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5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Improvement </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04.</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4486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Uv rays are harmful for humans. Our robot will treat human same as obstacles and therefore sanitize them. To prevent this we can add PIR sensor that will detect any human movement and on detection on human movement we can switch off the LED’s.</a:t>
            </a:r>
          </a:p>
          <a:p>
            <a:pPr marL="342900" indent="-342900">
              <a:buFont typeface="+mj-lt"/>
              <a:buAutoNum type="arabicPeriod"/>
            </a:pPr>
            <a:r>
              <a:rPr lang="en-US" sz="1800" dirty="0">
                <a:latin typeface="Do Hyeon" charset="-127"/>
                <a:ea typeface="Do Hyeon" charset="-127"/>
              </a:rPr>
              <a:t> We are planning to add remote operation to our robot .Our robot is fully autonomous there are chances that It can’t sanitize a surface or we personally want to sanitize a particular surface. To achieve this functionality we can use the HC-05 Bluetooth module.</a:t>
            </a:r>
            <a:endParaRPr lang="en-IN" sz="1800" dirty="0">
              <a:latin typeface="Do Hyeon" charset="-127"/>
              <a:ea typeface="Do Hyeon" charset="-127"/>
            </a:endParaRPr>
          </a:p>
        </p:txBody>
      </p:sp>
    </p:spTree>
    <p:extLst>
      <p:ext uri="{BB962C8B-B14F-4D97-AF65-F5344CB8AC3E}">
        <p14:creationId xmlns:p14="http://schemas.microsoft.com/office/powerpoint/2010/main" val="68535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44442" y="1520318"/>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2857</Words>
  <Application>Microsoft Office PowerPoint</Application>
  <PresentationFormat>On-screen Show (16:9)</PresentationFormat>
  <Paragraphs>247</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Didact Gothic</vt:lpstr>
      <vt:lpstr>Bebas Neue</vt:lpstr>
      <vt:lpstr>Do Hyeon</vt:lpstr>
      <vt:lpstr>Calibri</vt:lpstr>
      <vt:lpstr>Arial</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Arun Singh Kushwaha</cp:lastModifiedBy>
  <cp:revision>101</cp:revision>
  <dcterms:created xsi:type="dcterms:W3CDTF">2021-05-14T09:36:00Z</dcterms:created>
  <dcterms:modified xsi:type="dcterms:W3CDTF">2021-06-08T10:52:43Z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